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0.48946135831381732</c:v>
                </c:pt>
                <c:pt idx="1">
                  <c:v>0.51053864168618268</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0.87755102040816324</c:v>
                </c:pt>
                <c:pt idx="1">
                  <c:v>0.1224489795918367</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3.5128805620608897E-2</c:v>
                </c:pt>
                <c:pt idx="1">
                  <c:v>4.4496487119437947E-2</c:v>
                </c:pt>
                <c:pt idx="2">
                  <c:v>0.21077283372365341</c:v>
                </c:pt>
                <c:pt idx="3">
                  <c:v>0.70960187353629978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0.95550351288056201</c:v>
                </c:pt>
                <c:pt idx="1">
                  <c:v>4.6838407494145199E-3</c:v>
                </c:pt>
                <c:pt idx="2">
                  <c:v>9.3676814988290398E-3</c:v>
                </c:pt>
                <c:pt idx="3">
                  <c:v>7.0257611241217799E-3</c:v>
                </c:pt>
                <c:pt idx="4">
                  <c:v>0</c:v>
                </c:pt>
                <c:pt idx="5">
                  <c:v>2.3419203747072601E-2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0.28301886792452829</c:v>
                </c:pt>
                <c:pt idx="1">
                  <c:v>2.3584905660377362E-3</c:v>
                </c:pt>
                <c:pt idx="2">
                  <c:v>0.67216981132075471</c:v>
                </c:pt>
                <c:pt idx="3">
                  <c:v>2.3584905660377362E-3</c:v>
                </c:pt>
                <c:pt idx="4">
                  <c:v>2.3584905660377362E-3</c:v>
                </c:pt>
                <c:pt idx="5">
                  <c:v>2.3584905660377362E-3</c:v>
                </c:pt>
                <c:pt idx="6">
                  <c:v>0</c:v>
                </c:pt>
                <c:pt idx="7">
                  <c:v>1.6509433962264151E-2</c:v>
                </c:pt>
                <c:pt idx="8">
                  <c:v>1.886792452830189E-2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48</c:v>
                </c:pt>
                <c:pt idx="5"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7</c:v>
                </c:pt>
                <c:pt idx="1">
                  <c:v>36</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6.9991930724295948</c:v>
                </c:pt>
                <c:pt idx="1">
                  <c:v>5.9484834429520816</c:v>
                </c:pt>
                <c:pt idx="2">
                  <c:v>7.4938841266330138</c:v>
                </c:pt>
                <c:pt idx="3" formatCode="General">
                  <c:v>7.0027700012774359</c:v>
                </c:pt>
                <c:pt idx="4">
                  <c:v>5.9101895718022686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7.9512256923204401</c:v>
                </c:pt>
                <c:pt idx="1">
                  <c:v>6.7802757958390529</c:v>
                </c:pt>
                <c:pt idx="2">
                  <c:v>8.2027226053960973</c:v>
                </c:pt>
                <c:pt idx="3" formatCode="General">
                  <c:v>7.689499552812527</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8.9025630309320682</c:v>
                </c:pt>
                <c:pt idx="1">
                  <c:v>8.9703334435364592</c:v>
                </c:pt>
                <c:pt idx="2">
                  <c:v>7.0609070042853377</c:v>
                </c:pt>
                <c:pt idx="3">
                  <c:v>8.1713344952754401</c:v>
                </c:pt>
                <c:pt idx="4">
                  <c:v>7.4407371711864094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8.0716997595833799</c:v>
                </c:pt>
                <c:pt idx="2">
                  <c:v>6.4655850303107192</c:v>
                </c:pt>
                <c:pt idx="3">
                  <c:v>7.6374498808406006</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7.3436028138169993</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0.28333117809392583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0.16130721214348309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1.6840243207278309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0.16130721214348309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0.57859231708737457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0.82226247044684619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6.4187367749891484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0.36052207483290122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0.14571301172511752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1.521223089351559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0.14571301172511752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0.52265753008503424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0.15203791111044573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8.1713344952754401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0.12582513416670515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0.22987377879324811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2.3998495110131737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0.22987377879324811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0.82453351305401235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0.1919194196237779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7.4407371711864094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7.4138026513425297</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0.17962639364573274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0.13520905128049598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1.4115632383278411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0.13520905128049598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0.48498090836745167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1.505096696220158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3.9721203657882191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0.23667405355103099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7.1417843967108041E-2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0.74559211938755254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7.1417843967108041E-2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9.6554612504712978E-2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9.1242182364728137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9.956658959213005E-2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0.28490010387072129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7.9428018896135377E-2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0.82921720480385641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7.9428018896134489E-2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0.2849001038707204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0.40208963833928557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8.5766014595817257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0.17456014384418417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0.10937074152435322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1.1418149644742286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0.10937074152435322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0.39230155874153461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0.18657883772023531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7.9860192968112349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0.32392842650552289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0.14785789803239613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1.5436153969158415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0.14785789803239613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0.530351015837633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1.6099868695062494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5.9101895718022686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0.13410587741084967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0.24928754927950614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6.949950493429391E-2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0.72556493310284864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6.949950493429391E-2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0.24928754927950614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0.28051202819922949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8.913666977598913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8.0855210563716842</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0.12287016065861245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7.0557385364699243E-2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0.73660905412852173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7.0557385364699243E-2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0.12416730346643412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9.2444435494231953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0.47258280225886118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0.17550412899472967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1.8322381106703691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0.17550412899472967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0.62951519218581176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0.57174308003734531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7.0609070042853377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2.8344416927427396E-2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0.4410395567177634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0.12295853096921938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1.2836695510486287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0.12295853096921938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0.4410395567177634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0.15596455413295018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8.4717052293978981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0.23856501994682056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0.10356039413478335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1.0811557652611716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0.10356039413478157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0.37146044249793064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0.18988734548996256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7.4938841266330138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0.18906328651560766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0.38838321149015087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0.10827833560629241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1.1304104022747081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0.10827833560629152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0.38838321149015087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0.32563196404621131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8.1566653721189724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8.8337741448131659</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0.23293809110859343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7.2351872325169708E-2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0.7553432424174531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7.2351872325169708E-2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0.25951869664074678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0.19791536735834292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8.7711494076780276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0.10556565523133088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5.9650814658716911E-2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0.62274600931763757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5.9650814658716911E-2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0.21396131401016838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0.15050376970773627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9.1661407947116036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4.5765024530661336E-2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0.25168614647328269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7.016821589874489E-2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0.73254618033109509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7.016821589874489E-2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0.25168614647328269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0.1343477888875011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8.5640322320498665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8.4853124810464156</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0.28535615008909065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0.10488658930626471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1.0950010539691704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0.10488658930626471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0.37621736766563885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0.62517913832432903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7.3510418116058869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0.11680578159344357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0.28326424222339597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7.8971952899422604E-2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0.82445594075301187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7.8971952899422604E-2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0.28326424222339597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0.10931682889764716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8.8986777844170408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0.10122067976119986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0.19592643441630386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5.4622825066191538E-2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0.57025451407906758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5.4622825066191538E-2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0.19592643441630386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0.21994402882461372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9.0562349792642536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0.21562710001800856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7.6713782124846475E-2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0.8008809594845907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7.6713782124846475E-2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0.2751644167817453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0.14467754060348526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8.6352953488984827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8.3618185886688909</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0.25051968205771402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0.32510360372720815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9.0636454073614203E-2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0.94623167170435263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9.0636454073614203E-2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0.32510360372720726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0.54604282386566716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8.0244568835874563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0.13245111592697612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6.7348170450941325E-2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0.70310530749872768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6.7348170450941325E-2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0.24157093458501677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0.24090033838127312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8.6672028148344911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0.22891261237900906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0.28406685974215673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7.9195716662862736E-2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0.82679200257395102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7.9195716662864513E-2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0.28406685974215673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0.47817202001803061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7.4429790234183013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0.18638805673851255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9.2403493807752923E-2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0.96467931485956004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9.24034938077547E-2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0.33144179282970221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0.22401006874354756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7.9166728558904653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2.6075234457954011E-2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0.24619406801067534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6.8637065485035897E-2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0.71656118808485392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6.8637065485036786E-2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0.24619406801067534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0.47395835802314146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8.1308956676534319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0.10525055033190966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0.20559711456225571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5.731893838779456E-2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0.59840155316480192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5.731893838779456E-2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0.20559711456225571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0.42668440660454721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8.9542285501230889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7.7260673070908226E-2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5.0073239370730604E-2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0.52275748738952998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5.0073239370730604E-2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0.1285492633739338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9.3962943251749937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8.1927717188786584</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9.9068480362269895E-2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0.47442137638232484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0.13226513271165707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1.3808291477544055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0.13226513271165885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0.47442137638232396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1.6131896768349918E-3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8.2443892195681023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0.10992605285885748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0.21806595216216795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2.2765774827049476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0.21806595216216884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0.36432450642945291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8.9025630309320682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0.1644601066940341</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0.55468364608469489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0.1546416534217343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1.6144368370096318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0.15464165342173608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0.554683646084694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2.7788991484660741E-2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8.9703334435364592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0.13424832205610837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0.6968133208196079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0.19426634410162613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2.0281129641929496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0.19426634410162613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0.3188284888774362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8.5918466550943684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0.91734573572284717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0.60063942404287474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0.16745378072690986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1.7481936213187055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0.16745378072690897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0.53630428629978688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7.6538937617535501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0.56867622270468399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0.19187452198129051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2.0031426819099645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0.19187452198129051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0.68823410179847411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0.50310436315538354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6.7936042023874021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6.6391076506032114</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5.5600601876443889E-2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0.72398660743469723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0.20184205324813131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2.107202288718165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0.20184205324813043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0.67791600332290969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7.3297318582543403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0.4647629120227208</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0.27257122949279289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2.8456048151663085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0.27257122949279378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0.50200503717414335</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5.9484834429520816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6.7341948097963131</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0.10610924413049538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0.10182785137665018</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1.0630682656222845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0.10182785137665018</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0.36524599048701223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0.43091348797639117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6.8880750196774558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0.89437027833716165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0.48354910399801998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0.1348098749272193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1.4073958940520193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0.13480987492722107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0.48354910399801909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0.10048125422332355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8.2162431073950177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0.12089997423619181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0.37641277679293772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0.10494106790997559</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1.0955698028328253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0.10494106790997559</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0.37641277679293772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0.40627515661430458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5.3824381768218039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7.3655238415224922E-2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9.2776961633969535E-2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0.96857826577439887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9.2776961633969535E-2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0.33278138336664398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0.51132230943229651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6.8917276432748151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7.3731628263423055E-2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0.1243718395515141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1.2984242913584363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0.12437183955151365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0.44610894869672535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0.59436930108474151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4.1221029170541401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0.4453157790622928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0.14110672005139868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1.473134060325318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0.14110672005139868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0.50613523739109478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0.59491194002479286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6.1332866900803076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0.23188642615593302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0.14877417696045825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4.1477128222579651E-2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0.43301531129706206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4.1477128222579651E-2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0.14877417696045825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0.17374007413768844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9.081663230499478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0.21733310602647293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0.12444854614996537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1.2992250973214112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0.12444854614996537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0.44638408734641821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0.38830569797961445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7.5226266758864364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1.6292744199839211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0.43784870535397502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0.12206894546547797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1.2743824050880708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0.12206894546547797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0.43784870535397502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0.23385116729242927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6.2066760295514234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0.45030393718549178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0.54608844273359924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0.15224537498971102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1.5894200314673235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0.15224537498971102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0.30905116415986988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6.9991930724295948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0.22067696091354971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0.14477793318000032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1.5114610025183399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0.14477793318000032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0.51930349987839008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0.82179209774524686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7.0027700012774359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0.16259649379253727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0.36416282331701311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0.10152587246798284</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1.0599156488248926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0.10152587246798284</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0.36416282331701311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0.87686483824633221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6.3635351536078586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9.0654032254724957</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1.7028291077224367E-2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0.23211266508451267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6.4711275629198539E-2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0.67557650111735867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6.4711275629198539E-2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0.23211266508451267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0.11906784189518582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9.0654032254724957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9.1638972414253335</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0.16675819750396315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0.2111950894483634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5.8879611932635356E-2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0.61469476269527235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5.8879611932635356E-2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0.2111950894483634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8.4258310048220153E-2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9.1638972414253335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8.2518248646580101</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0.20200474074926245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7.5695337503749904E-2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0.79024854269149714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7.5695337503749016E-2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0.27151136106703078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0.36743883589241477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8.2518248646580101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Sheet1!$G$2:$G$3</c:f>
              <c:numCache>
                <c:formatCode>0.0;;</c:formatCode>
                <c:ptCount val="2"/>
                <c:pt idx="0">
                  <c:v>7.4407371711864094</c:v>
                </c:pt>
                <c:pt idx="1">
                  <c:v>7.4407329897468726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Countess Of Chester Hospital (37)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2.5592628288135906</c:v>
                </c:pt>
                <c:pt idx="1">
                  <c:v>2.5592670102531274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Sheet1!$G$2:$G$3</c:f>
              <c:numCache>
                <c:formatCode>0.0;;</c:formatCode>
                <c:ptCount val="2"/>
                <c:pt idx="0">
                  <c:v>8.1713344952754401</c:v>
                </c:pt>
                <c:pt idx="1">
                  <c:v>8.1713336325675794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Countess Of Chester Hospital (40)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1.8286655047245599</c:v>
                </c:pt>
                <c:pt idx="1">
                  <c:v>1.8286663674324206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Sheet1!$G$2:$G$3</c:f>
              <c:numCache>
                <c:formatCode>0.0;;</c:formatCode>
                <c:ptCount val="2"/>
                <c:pt idx="0">
                  <c:v>6.4187367749891484</c:v>
                </c:pt>
                <c:pt idx="1">
                  <c:v>6.4187537617245392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Countess Of Chester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3.5812632250108516</c:v>
                </c:pt>
                <c:pt idx="1">
                  <c:v>3.5812462382754608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7.9860192968112349</c:v>
                </c:pt>
                <c:pt idx="1">
                  <c:v>7.9860335202524828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2.0139807031887651</c:v>
                </c:pt>
                <c:pt idx="1">
                  <c:v>2.0139664797475172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5.9101895718022686</c:v>
                </c:pt>
                <c:pt idx="1">
                  <c:v>5.9101826391041046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4.0898104281977314</c:v>
                </c:pt>
                <c:pt idx="1">
                  <c:v>4.0898173608958954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8.5766014595817257</c:v>
                </c:pt>
                <c:pt idx="1">
                  <c:v>8.5766188371636325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1.4233985404182743</c:v>
                </c:pt>
                <c:pt idx="1">
                  <c:v>1.4233811628363675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9.1242182364728137</c:v>
                </c:pt>
                <c:pt idx="1">
                  <c:v>9.1242239590305143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0.87578176352718629</c:v>
                </c:pt>
                <c:pt idx="1">
                  <c:v>0.87577604096948569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3.9721203657882191</c:v>
                </c:pt>
                <c:pt idx="1">
                  <c:v>3.972147447258159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6.0278796342117804</c:v>
                </c:pt>
                <c:pt idx="1">
                  <c:v>6.027852552741841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Sheet1!$G$2:$G$3</c:f>
              <c:numCache>
                <c:formatCode>0.0;;</c:formatCode>
                <c:ptCount val="2"/>
                <c:pt idx="0">
                  <c:v>8.913666977598913</c:v>
                </c:pt>
                <c:pt idx="1">
                  <c:v>8.9136715347871096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1.086333022401087</c:v>
                </c:pt>
                <c:pt idx="1">
                  <c:v>1.0863284652128904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Sheet1!$G$2:$G$3</c:f>
              <c:numCache>
                <c:formatCode>0.0;;</c:formatCode>
                <c:ptCount val="2"/>
                <c:pt idx="0">
                  <c:v>8.1566653721189724</c:v>
                </c:pt>
                <c:pt idx="1">
                  <c:v>8.1566927766926653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Countess Of Chester Hospital (284)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1.8433346278810276</c:v>
                </c:pt>
                <c:pt idx="1">
                  <c:v>1.8433072233073347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Sheet1!$E$2:$E$3</c:f>
              <c:numCache>
                <c:formatCode>0.0;;</c:formatCode>
                <c:ptCount val="2"/>
                <c:pt idx="0">
                  <c:v>7.4938841266330138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Sheet1!$F$2:$F$3</c:f>
              <c:numCache>
                <c:formatCode>0.0;;</c:formatCode>
                <c:ptCount val="2"/>
                <c:pt idx="0">
                  <c:v>0</c:v>
                </c:pt>
                <c:pt idx="1">
                  <c:v>7.4939353470864294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(273)</c:v>
                </c:pt>
                <c:pt idx="1">
                  <c:v>Countess Of Chester Hospital (273)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2.5061158733669862</c:v>
                </c:pt>
                <c:pt idx="1">
                  <c:v>2.5060646529135706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Sheet1!$G$2:$G$3</c:f>
              <c:numCache>
                <c:formatCode>0.0;;</c:formatCode>
                <c:ptCount val="2"/>
                <c:pt idx="0">
                  <c:v>8.4717052293978981</c:v>
                </c:pt>
                <c:pt idx="1">
                  <c:v>8.471702234735119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Countess Of Chester Hospital (139)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1.5282947706021019</c:v>
                </c:pt>
                <c:pt idx="1">
                  <c:v>1.528297765264881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Sheet1!$G$2:$G$3</c:f>
              <c:numCache>
                <c:formatCode>0.0;;</c:formatCode>
                <c:ptCount val="2"/>
                <c:pt idx="0">
                  <c:v>7.0609070042853377</c:v>
                </c:pt>
                <c:pt idx="1">
                  <c:v>7.0609178394842216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(186)</c:v>
                </c:pt>
                <c:pt idx="1">
                  <c:v>Countess Of Chester Hospital (186)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2.9390929957146623</c:v>
                </c:pt>
                <c:pt idx="1">
                  <c:v>2.9390821605157784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Sheet1!$G$2:$G$3</c:f>
              <c:numCache>
                <c:formatCode>0.0;;</c:formatCode>
                <c:ptCount val="2"/>
                <c:pt idx="0">
                  <c:v>9.2444435494231953</c:v>
                </c:pt>
                <c:pt idx="1">
                  <c:v>9.2444536706757976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Countess Of Chester Hospital (394)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0.75555645057680465</c:v>
                </c:pt>
                <c:pt idx="1">
                  <c:v>0.7555463293242024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Sheet1!$G$2:$G$3</c:f>
              <c:numCache>
                <c:formatCode>0.0;;</c:formatCode>
                <c:ptCount val="2"/>
                <c:pt idx="0">
                  <c:v>8.5640322320498665</c:v>
                </c:pt>
                <c:pt idx="1">
                  <c:v>8.5640445701705694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1.4359677679501335</c:v>
                </c:pt>
                <c:pt idx="1">
                  <c:v>1.4359554298294306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9.1661407947116036</c:v>
                </c:pt>
                <c:pt idx="1">
                  <c:v>9.1661651709808023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0.83385920528839641</c:v>
                </c:pt>
                <c:pt idx="1">
                  <c:v>0.8338348290191977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Sheet1!$G$2:$G$3</c:f>
              <c:numCache>
                <c:formatCode>0.0;;</c:formatCode>
                <c:ptCount val="2"/>
                <c:pt idx="0">
                  <c:v>8.7711494076780276</c:v>
                </c:pt>
                <c:pt idx="1">
                  <c:v>8.7711563481993355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Countess Of Chester Hospital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1.2288505923219724</c:v>
                </c:pt>
                <c:pt idx="1">
                  <c:v>1.2288436518006645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Sheet1!$G$2:$G$3</c:f>
              <c:numCache>
                <c:formatCode>0.0;;</c:formatCode>
                <c:ptCount val="2"/>
                <c:pt idx="0">
                  <c:v>8.6352953488984827</c:v>
                </c:pt>
                <c:pt idx="1">
                  <c:v>8.6352983634195759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Countess Of Chester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1.3647046511015173</c:v>
                </c:pt>
                <c:pt idx="1">
                  <c:v>1.3647016365804241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Sheet1!$G$2:$G$3</c:f>
              <c:numCache>
                <c:formatCode>0.0;;</c:formatCode>
                <c:ptCount val="2"/>
                <c:pt idx="0">
                  <c:v>9.0562349792642536</c:v>
                </c:pt>
                <c:pt idx="1">
                  <c:v>9.0562459767678565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Countess Of Chester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0.94376502073574642</c:v>
                </c:pt>
                <c:pt idx="1">
                  <c:v>0.94375402323214352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Sheet1!$G$2:$G$3</c:f>
              <c:numCache>
                <c:formatCode>0.0;;</c:formatCode>
                <c:ptCount val="2"/>
                <c:pt idx="0">
                  <c:v>8.8986777844170408</c:v>
                </c:pt>
                <c:pt idx="1">
                  <c:v>8.8986830808625612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1.1013222155829592</c:v>
                </c:pt>
                <c:pt idx="1">
                  <c:v>1.1013169191374388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Sheet1!$G$2:$G$3</c:f>
              <c:numCache>
                <c:formatCode>0.0;;</c:formatCode>
                <c:ptCount val="2"/>
                <c:pt idx="0">
                  <c:v>7.3510418116058869</c:v>
                </c:pt>
                <c:pt idx="1">
                  <c:v>7.3510552330684078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2.6489581883941131</c:v>
                </c:pt>
                <c:pt idx="1">
                  <c:v>2.6489447669315922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Sheet1!$G$2:$G$3</c:f>
              <c:numCache>
                <c:formatCode>0.0;;</c:formatCode>
                <c:ptCount val="2"/>
                <c:pt idx="0">
                  <c:v>7.9166728558904653</c:v>
                </c:pt>
                <c:pt idx="1">
                  <c:v>7.9166818376420034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Countess Of Chester Hospital (381)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2.0833271441095347</c:v>
                </c:pt>
                <c:pt idx="1">
                  <c:v>2.0833181623579966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Sheet1!$G$2:$G$3</c:f>
              <c:numCache>
                <c:formatCode>0.0;;</c:formatCode>
                <c:ptCount val="2"/>
                <c:pt idx="0">
                  <c:v>7.4429790234183013</c:v>
                </c:pt>
                <c:pt idx="1">
                  <c:v>7.4429913658720857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Countess Of Chester Hospital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2.5570209765816987</c:v>
                </c:pt>
                <c:pt idx="1">
                  <c:v>2.5570086341279143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Sheet1!$G$2:$G$3</c:f>
              <c:numCache>
                <c:formatCode>0.0;;</c:formatCode>
                <c:ptCount val="2"/>
                <c:pt idx="0">
                  <c:v>8.6672028148344911</c:v>
                </c:pt>
                <c:pt idx="1">
                  <c:v>8.6672187731539108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Countess Of Chester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1.3327971851655089</c:v>
                </c:pt>
                <c:pt idx="1">
                  <c:v>1.3327812268460892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Sheet1!$G$2:$G$3</c:f>
              <c:numCache>
                <c:formatCode>0.0;;</c:formatCode>
                <c:ptCount val="2"/>
                <c:pt idx="0">
                  <c:v>8.0244568835874563</c:v>
                </c:pt>
                <c:pt idx="1">
                  <c:v>8.0244699762697369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Countess Of Chester Hospital (360)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1.9755431164125437</c:v>
                </c:pt>
                <c:pt idx="1">
                  <c:v>1.9755300237302631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Sheet1!$G$2:$G$3</c:f>
              <c:numCache>
                <c:formatCode>0.0;;</c:formatCode>
                <c:ptCount val="2"/>
                <c:pt idx="0">
                  <c:v>9.3962943251749937</c:v>
                </c:pt>
                <c:pt idx="1">
                  <c:v>9.396304409195249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Countess Of Chester Hospital (421)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0.60370567482500626</c:v>
                </c:pt>
                <c:pt idx="1">
                  <c:v>0.60369559080475099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Sheet1!$G$2:$G$3</c:f>
              <c:numCache>
                <c:formatCode>0.0;;</c:formatCode>
                <c:ptCount val="2"/>
                <c:pt idx="0">
                  <c:v>8.9542285501230889</c:v>
                </c:pt>
                <c:pt idx="1">
                  <c:v>8.9542440887048134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Countess Of Chester Hospital (334)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1.0457714498769111</c:v>
                </c:pt>
                <c:pt idx="1">
                  <c:v>1.0457559112951866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Sheet1!$G$2:$G$3</c:f>
              <c:numCache>
                <c:formatCode>0.0;;</c:formatCode>
                <c:ptCount val="2"/>
                <c:pt idx="0">
                  <c:v>8.1308956676534319</c:v>
                </c:pt>
                <c:pt idx="1">
                  <c:v>8.1309137461279004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Countess Of Chester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1.8691043323465681</c:v>
                </c:pt>
                <c:pt idx="1">
                  <c:v>1.8690862538720996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Sheet1!$G$2:$G$3</c:f>
              <c:numCache>
                <c:formatCode>0.0;;</c:formatCode>
                <c:ptCount val="2"/>
                <c:pt idx="0">
                  <c:v>8.5918466550943684</c:v>
                </c:pt>
                <c:pt idx="1">
                  <c:v>8.5918470069495303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Countess Of Chester Hospital (56)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1.4081533449056316</c:v>
                </c:pt>
                <c:pt idx="1">
                  <c:v>1.4081529930504697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Sheet1!$H$2:$H$3</c:f>
              <c:numCache>
                <c:formatCode>0.0;;</c:formatCode>
                <c:ptCount val="2"/>
                <c:pt idx="0">
                  <c:v>8.9703334435364592</c:v>
                </c:pt>
                <c:pt idx="1">
                  <c:v>8.9703666033574745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Countess Of Chester Hospital (62)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1.0296665564635408</c:v>
                </c:pt>
                <c:pt idx="1">
                  <c:v>1.0296333966425255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Sheet1!$G$2:$G$3</c:f>
              <c:numCache>
                <c:formatCode>0.0;;</c:formatCode>
                <c:ptCount val="2"/>
                <c:pt idx="0">
                  <c:v>8.9025630309320682</c:v>
                </c:pt>
                <c:pt idx="1">
                  <c:v>8.9026121888716361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c:v>
                </c:pt>
                <c:pt idx="1">
                  <c:v>Countess Of Chester Hospital (44)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1.0974369690679318</c:v>
                </c:pt>
                <c:pt idx="1">
                  <c:v>1.0973878111283639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Sheet1!$G$2:$G$3</c:f>
              <c:numCache>
                <c:formatCode>0.0;;</c:formatCode>
                <c:ptCount val="2"/>
                <c:pt idx="0">
                  <c:v>8.2443892195681023</c:v>
                </c:pt>
                <c:pt idx="1">
                  <c:v>8.2444165105019973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Countess Of Chester Hospital (174)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1.7556107804318977</c:v>
                </c:pt>
                <c:pt idx="1">
                  <c:v>1.7555834894980027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Sheet1!$G$2:$G$3</c:f>
              <c:numCache>
                <c:formatCode>0.0;;</c:formatCode>
                <c:ptCount val="2"/>
                <c:pt idx="0">
                  <c:v>7.6538937617535501</c:v>
                </c:pt>
                <c:pt idx="1">
                  <c:v>7.6539241520789956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(125)</c:v>
                </c:pt>
                <c:pt idx="1">
                  <c:v>Countess Of Chester Hospital (125)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2.3461062382464499</c:v>
                </c:pt>
                <c:pt idx="1">
                  <c:v>2.3460758479210044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Sheet1!$G$2:$G$3</c:f>
              <c:numCache>
                <c:formatCode>0.0;;</c:formatCode>
                <c:ptCount val="2"/>
                <c:pt idx="0">
                  <c:v>6.7936042023874021</c:v>
                </c:pt>
                <c:pt idx="1">
                  <c:v>6.7936419442274261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Countess Of Chester Hospital (96)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3.2063957976125979</c:v>
                </c:pt>
                <c:pt idx="1">
                  <c:v>3.2063580557725739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Sheet1!$G$2:$G$3</c:f>
              <c:numCache>
                <c:formatCode>0.0;;</c:formatCode>
                <c:ptCount val="2"/>
                <c:pt idx="0">
                  <c:v>5.9484834429520816</c:v>
                </c:pt>
                <c:pt idx="1">
                  <c:v>5.9484562975833759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Countess Of Chester Hospital (39)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4.0515165570479184</c:v>
                </c:pt>
                <c:pt idx="1">
                  <c:v>4.0515437024166241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Sheet1!$G$2:$G$3</c:f>
              <c:numCache>
                <c:formatCode>0.0;;</c:formatCode>
                <c:ptCount val="2"/>
                <c:pt idx="0">
                  <c:v>7.3297318582543403</c:v>
                </c:pt>
                <c:pt idx="1">
                  <c:v>7.3297046449223302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Countess Of Chester Hospital (46)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2.6702681417456597</c:v>
                </c:pt>
                <c:pt idx="1">
                  <c:v>2.6702953550776698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Sheet1!$G$2:$G$3</c:f>
              <c:numCache>
                <c:formatCode>0.0;;</c:formatCode>
                <c:ptCount val="2"/>
                <c:pt idx="0">
                  <c:v>6.8917276432748151</c:v>
                </c:pt>
                <c:pt idx="1">
                  <c:v>6.8917415757246472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Countess Of Chester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3.1082723567251849</c:v>
                </c:pt>
                <c:pt idx="1">
                  <c:v>3.1082584242753528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Sheet1!$G$2:$G$3</c:f>
              <c:numCache>
                <c:formatCode>0.0;;</c:formatCode>
                <c:ptCount val="2"/>
                <c:pt idx="0">
                  <c:v>5.3824381768218039</c:v>
                </c:pt>
                <c:pt idx="1">
                  <c:v>5.3824603195730676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Countess Of Chester Hospital (296)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4.6175618231781961</c:v>
                </c:pt>
                <c:pt idx="1">
                  <c:v>4.6175396804269324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Sheet1!$G$2:$G$3</c:f>
              <c:numCache>
                <c:formatCode>0.0;;</c:formatCode>
                <c:ptCount val="2"/>
                <c:pt idx="0">
                  <c:v>8.2162431073950177</c:v>
                </c:pt>
                <c:pt idx="1">
                  <c:v>8.216232599692562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Countess Of Chester Hospital (161)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1.7837568926049823</c:v>
                </c:pt>
                <c:pt idx="1">
                  <c:v>1.783767400307438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Sheet1!$G$2:$G$3</c:f>
              <c:numCache>
                <c:formatCode>0.0;;</c:formatCode>
                <c:ptCount val="2"/>
                <c:pt idx="0">
                  <c:v>6.8880750196774558</c:v>
                </c:pt>
                <c:pt idx="1">
                  <c:v>6.8880986500490886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Countess Of Chester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3.1119249803225442</c:v>
                </c:pt>
                <c:pt idx="1">
                  <c:v>3.1119013499509114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Sheet1!$G$2:$G$3</c:f>
              <c:numCache>
                <c:formatCode>0.0;;</c:formatCode>
                <c:ptCount val="2"/>
                <c:pt idx="0">
                  <c:v>7.5226266758864364</c:v>
                </c:pt>
                <c:pt idx="1">
                  <c:v>7.5226483053081354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Countess Of Chester Hospital (383)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2.4773733241135636</c:v>
                </c:pt>
                <c:pt idx="1">
                  <c:v>2.4773516946918646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Sheet1!$G$2:$G$3</c:f>
              <c:numCache>
                <c:formatCode>0.0;;</c:formatCode>
                <c:ptCount val="2"/>
                <c:pt idx="0">
                  <c:v>9.081663230499478</c:v>
                </c:pt>
                <c:pt idx="1">
                  <c:v>9.0816653596771868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Countess Of Chester Hospital (277)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0.91833676950052201</c:v>
                </c:pt>
                <c:pt idx="1">
                  <c:v>0.9183346403228132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Sheet1!$G$2:$G$3</c:f>
              <c:numCache>
                <c:formatCode>0.0;;</c:formatCode>
                <c:ptCount val="2"/>
                <c:pt idx="0">
                  <c:v>6.1332866900803076</c:v>
                </c:pt>
                <c:pt idx="1">
                  <c:v>6.1333436240697896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Countess Of Chester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3.8667133099196924</c:v>
                </c:pt>
                <c:pt idx="1">
                  <c:v>3.8666563759302104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Sheet1!$G$2:$G$3</c:f>
              <c:numCache>
                <c:formatCode>0.0;;</c:formatCode>
                <c:ptCount val="2"/>
                <c:pt idx="0">
                  <c:v>4.1221029170541401</c:v>
                </c:pt>
                <c:pt idx="1">
                  <c:v>4.1221254423120408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Countess Of Chester Hospital (331)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5.8778970829458599</c:v>
                </c:pt>
                <c:pt idx="1">
                  <c:v>5.8778745576879592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Sheet1!$G$2:$G$3</c:f>
              <c:numCache>
                <c:formatCode>0.0;;</c:formatCode>
                <c:ptCount val="2"/>
                <c:pt idx="0">
                  <c:v>6.3635351536078586</c:v>
                </c:pt>
                <c:pt idx="1">
                  <c:v>6.3635581359255893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(364)</c:v>
                </c:pt>
                <c:pt idx="1">
                  <c:v>Countess Of Chester Hospital (364)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3.6364648463921414</c:v>
                </c:pt>
                <c:pt idx="1">
                  <c:v>3.6364418640744107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Sheet1!$F$2:$F$3</c:f>
              <c:numCache>
                <c:formatCode>0.0;;</c:formatCode>
                <c:ptCount val="2"/>
                <c:pt idx="0">
                  <c:v>0</c:v>
                </c:pt>
                <c:pt idx="1">
                  <c:v>7.0027969192571016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Sheet1!$G$2:$G$3</c:f>
              <c:numCache>
                <c:formatCode>0.0;;</c:formatCode>
                <c:ptCount val="2"/>
                <c:pt idx="0">
                  <c:v>7.0027700012774359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Countess Of Chester Hospital (375)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2.9972299987225641</c:v>
                </c:pt>
                <c:pt idx="1">
                  <c:v>2.9972030807428984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Sheet1!$E$2:$E$3</c:f>
              <c:numCache>
                <c:formatCode>0.0;;</c:formatCode>
                <c:ptCount val="2"/>
                <c:pt idx="0">
                  <c:v>6.9991930724295948</c:v>
                </c:pt>
                <c:pt idx="1">
                  <c:v>6.9992060279723347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Countess Of Chester Hospital (213)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3.0008069275704052</c:v>
                </c:pt>
                <c:pt idx="1">
                  <c:v>3.0007939720276653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Sheet1!$G$2:$G$3</c:f>
              <c:numCache>
                <c:formatCode>0.0;;</c:formatCode>
                <c:ptCount val="2"/>
                <c:pt idx="0">
                  <c:v>6.2066760295514234</c:v>
                </c:pt>
                <c:pt idx="1">
                  <c:v>6.2067111860730284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Countess Of Chester Hospital (225)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3.7933239704485766</c:v>
                </c:pt>
                <c:pt idx="1">
                  <c:v>3.7932888139269716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Sheet1!$G$2:$G$3</c:f>
              <c:numCache>
                <c:formatCode>0.0;;</c:formatCode>
                <c:ptCount val="2"/>
                <c:pt idx="0">
                  <c:v>9.0654032254724957</c:v>
                </c:pt>
                <c:pt idx="1">
                  <c:v>9.065416970632052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Countess Of Chester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0.93459677452750434</c:v>
                </c:pt>
                <c:pt idx="1">
                  <c:v>0.93458302936794801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Sheet1!$G$2:$G$3</c:f>
              <c:numCache>
                <c:formatCode>0.0;;</c:formatCode>
                <c:ptCount val="2"/>
                <c:pt idx="0">
                  <c:v>9.1638972414253335</c:v>
                </c:pt>
                <c:pt idx="1">
                  <c:v>9.1639100409923326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Countess Of Chester Hospital (415)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0.83610275857466654</c:v>
                </c:pt>
                <c:pt idx="1">
                  <c:v>0.83608995900766736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Sheet1!$G$2:$G$3</c:f>
              <c:numCache>
                <c:formatCode>0.0;;</c:formatCode>
                <c:ptCount val="2"/>
                <c:pt idx="0">
                  <c:v>8.2518248646580101</c:v>
                </c:pt>
                <c:pt idx="1">
                  <c:v>8.2518385601475011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Countess Of Chester Hospital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1.7481751353419899</c:v>
                </c:pt>
                <c:pt idx="1">
                  <c:v>1.7481614398524989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8.1243422735131841</c:v>
                </c:pt>
                <c:pt idx="1">
                  <c:v>7.4407371711864094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7.9503103098625836</c:v>
                </c:pt>
                <c:pt idx="1">
                  <c:v>8.1713344952754401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7.3213163298993411</c:v>
                </c:pt>
                <c:pt idx="1">
                  <c:v>6.1485132508278859</c:v>
                </c:pt>
                <c:pt idx="2">
                  <c:v>5.8431300389496572</c:v>
                </c:pt>
                <c:pt idx="3">
                  <c:v>5.7346772459387454</c:v>
                </c:pt>
                <c:pt idx="4">
                  <c:v>5.5027124061975261</c:v>
                </c:pt>
                <c:pt idx="5">
                  <c:v>6.4187367749891484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5.8312054844096046</c:v>
                </c:pt>
                <c:pt idx="1">
                  <c:v>5.5547288880771264</c:v>
                </c:pt>
                <c:pt idx="2">
                  <c:v>5.9101895718022686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8.0422375502673979</c:v>
                </c:pt>
                <c:pt idx="1">
                  <c:v>7.8833288803474044</c:v>
                </c:pt>
                <c:pt idx="2">
                  <c:v>7.9860192968112349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8.1589766200300122</c:v>
                </c:pt>
                <c:pt idx="1">
                  <c:v>8.3045151031641815</c:v>
                </c:pt>
                <c:pt idx="2">
                  <c:v>8.5766014595817257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9.2318239205488517</c:v>
                </c:pt>
                <c:pt idx="1">
                  <c:v>9.1754435473476175</c:v>
                </c:pt>
                <c:pt idx="2">
                  <c:v>9.1242182364728137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3.549211782853634</c:v>
                </c:pt>
                <c:pt idx="1">
                  <c:v>3.2960032808515032</c:v>
                </c:pt>
                <c:pt idx="2">
                  <c:v>3.9721203657882191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9.117302039587095</c:v>
                </c:pt>
                <c:pt idx="1">
                  <c:v>9.05007321397437</c:v>
                </c:pt>
                <c:pt idx="2">
                  <c:v>8.6077038104638781</c:v>
                </c:pt>
                <c:pt idx="3">
                  <c:v>8.7822335383633856</c:v>
                </c:pt>
                <c:pt idx="4">
                  <c:v>8.7080457610050725</c:v>
                </c:pt>
                <c:pt idx="5">
                  <c:v>8.913666977598913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8.2821994028763264</c:v>
                </c:pt>
                <c:pt idx="1">
                  <c:v>7.7360751791251214</c:v>
                </c:pt>
                <c:pt idx="2">
                  <c:v>8.1138383272788559</c:v>
                </c:pt>
                <c:pt idx="3">
                  <c:v>8.1096840315915433</c:v>
                </c:pt>
                <c:pt idx="4">
                  <c:v>7.7204921000228728</c:v>
                </c:pt>
                <c:pt idx="5">
                  <c:v>8.1566653721189724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8.3099535679260228</c:v>
                </c:pt>
                <c:pt idx="1">
                  <c:v>7.687617698971609</c:v>
                </c:pt>
                <c:pt idx="2">
                  <c:v>6.7758908697727476</c:v>
                </c:pt>
                <c:pt idx="3">
                  <c:v>7.7829903779112879</c:v>
                </c:pt>
                <c:pt idx="4">
                  <c:v>7.511964639261584</c:v>
                </c:pt>
                <c:pt idx="5">
                  <c:v>7.4938841266330138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7.910176899550792</c:v>
                </c:pt>
                <c:pt idx="1">
                  <c:v>8.4717052293978981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6.3631570930149648</c:v>
                </c:pt>
                <c:pt idx="1">
                  <c:v>7.0609070042853377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9.6131808227582578</c:v>
                </c:pt>
                <c:pt idx="1">
                  <c:v>9.509489592485501</c:v>
                </c:pt>
                <c:pt idx="2">
                  <c:v>9.2177654523856773</c:v>
                </c:pt>
                <c:pt idx="3">
                  <c:v>9.3624728294742425</c:v>
                </c:pt>
                <c:pt idx="4">
                  <c:v>9.1752229321825318</c:v>
                </c:pt>
                <c:pt idx="5">
                  <c:v>9.2444435494231953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8.7938001667183556</c:v>
                </c:pt>
                <c:pt idx="1">
                  <c:v>8.7480995435822635</c:v>
                </c:pt>
                <c:pt idx="2">
                  <c:v>8.6681587935621405</c:v>
                </c:pt>
                <c:pt idx="3">
                  <c:v>8.7316314983844077</c:v>
                </c:pt>
                <c:pt idx="4">
                  <c:v>8.2205780672064304</c:v>
                </c:pt>
                <c:pt idx="5">
                  <c:v>8.5640322320498665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9.2537695911067051</c:v>
                </c:pt>
                <c:pt idx="1">
                  <c:v>9.0915928172629776</c:v>
                </c:pt>
                <c:pt idx="2">
                  <c:v>8.9658087474941262</c:v>
                </c:pt>
                <c:pt idx="3">
                  <c:v>9.1182228133065344</c:v>
                </c:pt>
                <c:pt idx="4">
                  <c:v>8.838025758730149</c:v>
                </c:pt>
                <c:pt idx="5">
                  <c:v>9.1661407947116036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8.6033219553235281</c:v>
                </c:pt>
                <c:pt idx="1">
                  <c:v>8.6093124167450377</c:v>
                </c:pt>
                <c:pt idx="2">
                  <c:v>8.5098593564104128</c:v>
                </c:pt>
                <c:pt idx="3">
                  <c:v>8.6783290460904841</c:v>
                </c:pt>
                <c:pt idx="4">
                  <c:v>8.5124164691187012</c:v>
                </c:pt>
                <c:pt idx="5">
                  <c:v>8.7711494076780276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9.0629719824931882</c:v>
                </c:pt>
                <c:pt idx="1">
                  <c:v>8.8025090206396062</c:v>
                </c:pt>
                <c:pt idx="2">
                  <c:v>8.6494287616045327</c:v>
                </c:pt>
                <c:pt idx="3">
                  <c:v>8.7039528116251308</c:v>
                </c:pt>
                <c:pt idx="4">
                  <c:v>8.3568257886720279</c:v>
                </c:pt>
                <c:pt idx="5">
                  <c:v>8.6352953488984827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9.1773893168952458</c:v>
                </c:pt>
                <c:pt idx="1">
                  <c:v>8.8952179635675659</c:v>
                </c:pt>
                <c:pt idx="2">
                  <c:v>8.7533593109054841</c:v>
                </c:pt>
                <c:pt idx="3">
                  <c:v>8.9422129473976302</c:v>
                </c:pt>
                <c:pt idx="4">
                  <c:v>8.7885617428674365</c:v>
                </c:pt>
                <c:pt idx="5">
                  <c:v>9.0562349792642536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8.7208681315895635</c:v>
                </c:pt>
                <c:pt idx="1">
                  <c:v>8.7021310019213711</c:v>
                </c:pt>
                <c:pt idx="2">
                  <c:v>8.6668412955902596</c:v>
                </c:pt>
                <c:pt idx="3">
                  <c:v>8.6860920051625463</c:v>
                </c:pt>
                <c:pt idx="4">
                  <c:v>8.6023948078966797</c:v>
                </c:pt>
                <c:pt idx="5">
                  <c:v>8.8986777844170408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7.8333903308071759</c:v>
                </c:pt>
                <c:pt idx="1">
                  <c:v>7.3917570849992877</c:v>
                </c:pt>
                <c:pt idx="2">
                  <c:v>6.8698074759209771</c:v>
                </c:pt>
                <c:pt idx="3">
                  <c:v>7.3617823513886078</c:v>
                </c:pt>
                <c:pt idx="4">
                  <c:v>7.0612622350780532</c:v>
                </c:pt>
                <c:pt idx="5">
                  <c:v>7.3510418116058869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8.0650849157683506</c:v>
                </c:pt>
                <c:pt idx="1">
                  <c:v>8.2196605654056256</c:v>
                </c:pt>
                <c:pt idx="2">
                  <c:v>8.0064204862094286</c:v>
                </c:pt>
                <c:pt idx="3">
                  <c:v>8.1700215362811885</c:v>
                </c:pt>
                <c:pt idx="4">
                  <c:v>7.169100748046346</c:v>
                </c:pt>
                <c:pt idx="5">
                  <c:v>7.9166728558904653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7.2228827594899432</c:v>
                </c:pt>
                <c:pt idx="1">
                  <c:v>6.7605195490968741</c:v>
                </c:pt>
                <c:pt idx="2">
                  <c:v>6.6362205874800706</c:v>
                </c:pt>
                <c:pt idx="3">
                  <c:v>7.0957433041827782</c:v>
                </c:pt>
                <c:pt idx="4">
                  <c:v>6.9404560168778806</c:v>
                </c:pt>
                <c:pt idx="5">
                  <c:v>7.4429790234183013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8.9607190494736759</c:v>
                </c:pt>
                <c:pt idx="1">
                  <c:v>8.7818500948371945</c:v>
                </c:pt>
                <c:pt idx="2">
                  <c:v>8.6782679278458019</c:v>
                </c:pt>
                <c:pt idx="3">
                  <c:v>9.0025212734058062</c:v>
                </c:pt>
                <c:pt idx="4">
                  <c:v>8.5343127182062624</c:v>
                </c:pt>
                <c:pt idx="5">
                  <c:v>8.6672028148344911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7.7233728999161997</c:v>
                </c:pt>
                <c:pt idx="1">
                  <c:v>7.4912717987282793</c:v>
                </c:pt>
                <c:pt idx="2">
                  <c:v>7.4903446996667142</c:v>
                </c:pt>
                <c:pt idx="3">
                  <c:v>7.663222980336279</c:v>
                </c:pt>
                <c:pt idx="4">
                  <c:v>7.4157946451933174</c:v>
                </c:pt>
                <c:pt idx="5">
                  <c:v>8.0244568835874563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9.4133108852776068</c:v>
                </c:pt>
                <c:pt idx="1">
                  <c:v>9.454158868495826</c:v>
                </c:pt>
                <c:pt idx="2">
                  <c:v>9.4201634388613442</c:v>
                </c:pt>
                <c:pt idx="3">
                  <c:v>9.5357067405738096</c:v>
                </c:pt>
                <c:pt idx="4">
                  <c:v>9.347094693799848</c:v>
                </c:pt>
                <c:pt idx="5">
                  <c:v>9.3962943251749937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8.9958072776599884</c:v>
                </c:pt>
                <c:pt idx="1">
                  <c:v>8.8044574154410409</c:v>
                </c:pt>
                <c:pt idx="2">
                  <c:v>8.3808485188910193</c:v>
                </c:pt>
                <c:pt idx="3">
                  <c:v>9.0754993977553813</c:v>
                </c:pt>
                <c:pt idx="4">
                  <c:v>8.508391136612925</c:v>
                </c:pt>
                <c:pt idx="5">
                  <c:v>8.9542285501230889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8.3138160337237803</c:v>
                </c:pt>
                <c:pt idx="1">
                  <c:v>8.1599036291013309</c:v>
                </c:pt>
                <c:pt idx="2">
                  <c:v>7.894155533932941</c:v>
                </c:pt>
                <c:pt idx="3">
                  <c:v>8.2318472079173244</c:v>
                </c:pt>
                <c:pt idx="4">
                  <c:v>8.0365158772861154</c:v>
                </c:pt>
                <c:pt idx="5">
                  <c:v>8.1308956676534319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5.9789754245010256</c:v>
                </c:pt>
                <c:pt idx="1">
                  <c:v>5.9484834429520816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7.036472706834763</c:v>
                </c:pt>
                <c:pt idx="1">
                  <c:v>7.3297318582543403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7.0134026210443121</c:v>
                </c:pt>
                <c:pt idx="1">
                  <c:v>6.7246282339276657</c:v>
                </c:pt>
                <c:pt idx="2">
                  <c:v>6.5395206072684093</c:v>
                </c:pt>
                <c:pt idx="3">
                  <c:v>6.8328830123570601</c:v>
                </c:pt>
                <c:pt idx="4">
                  <c:v>6.3049483862265649</c:v>
                </c:pt>
                <c:pt idx="5">
                  <c:v>6.8917276432748151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8.7747773147937753</c:v>
                </c:pt>
                <c:pt idx="1">
                  <c:v>8.9147026894523531</c:v>
                </c:pt>
                <c:pt idx="2">
                  <c:v>7.9496776289798836</c:v>
                </c:pt>
                <c:pt idx="3">
                  <c:v>8.5543139170136904</c:v>
                </c:pt>
                <c:pt idx="4">
                  <c:v>6.7844139418715974</c:v>
                </c:pt>
                <c:pt idx="5">
                  <c:v>8.2162431073950177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7.1892940221451269</c:v>
                </c:pt>
                <c:pt idx="1">
                  <c:v>6.9997783896822874</c:v>
                </c:pt>
                <c:pt idx="2">
                  <c:v>6.3182344998560529</c:v>
                </c:pt>
                <c:pt idx="3">
                  <c:v>6.9869821941331676</c:v>
                </c:pt>
                <c:pt idx="4">
                  <c:v>6.2970288965138499</c:v>
                </c:pt>
                <c:pt idx="5">
                  <c:v>6.8880750196774558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6.933493809612262</c:v>
                </c:pt>
                <c:pt idx="1">
                  <c:v>7.9003165625553162</c:v>
                </c:pt>
                <c:pt idx="2">
                  <c:v>7.6762682688309063</c:v>
                </c:pt>
                <c:pt idx="3">
                  <c:v>7.6130939233529222</c:v>
                </c:pt>
                <c:pt idx="4">
                  <c:v>6.8686034841489336</c:v>
                </c:pt>
                <c:pt idx="5">
                  <c:v>7.5226266758864364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9.0022173643536867</c:v>
                </c:pt>
                <c:pt idx="1">
                  <c:v>8.725430120229186</c:v>
                </c:pt>
                <c:pt idx="2">
                  <c:v>8.820522300434277</c:v>
                </c:pt>
                <c:pt idx="3">
                  <c:v>8.9119258579177973</c:v>
                </c:pt>
                <c:pt idx="4">
                  <c:v>9.081663230499478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4.8026232209963879</c:v>
                </c:pt>
                <c:pt idx="1">
                  <c:v>4.9909496865153749</c:v>
                </c:pt>
                <c:pt idx="2">
                  <c:v>4.1327455216238667</c:v>
                </c:pt>
                <c:pt idx="3">
                  <c:v>4.2975647216150747</c:v>
                </c:pt>
                <c:pt idx="4">
                  <c:v>3.8627010334569598</c:v>
                </c:pt>
                <c:pt idx="5">
                  <c:v>4.1221029170541401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6.65638129506572</c:v>
                </c:pt>
                <c:pt idx="1">
                  <c:v>6.824312544465359</c:v>
                </c:pt>
                <c:pt idx="2">
                  <c:v>6.2294132006465546</c:v>
                </c:pt>
                <c:pt idx="3">
                  <c:v>6.7802131349961137</c:v>
                </c:pt>
                <c:pt idx="4">
                  <c:v>6.2248539293927951</c:v>
                </c:pt>
                <c:pt idx="5">
                  <c:v>6.3635351536078586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7.9350947017631901</c:v>
                </c:pt>
                <c:pt idx="1">
                  <c:v>7.0101903657472748</c:v>
                </c:pt>
                <c:pt idx="2">
                  <c:v>6.2638340739078409</c:v>
                </c:pt>
                <c:pt idx="3">
                  <c:v>7.4263661221271899</c:v>
                </c:pt>
                <c:pt idx="4">
                  <c:v>6.5862441032491477</c:v>
                </c:pt>
                <c:pt idx="5">
                  <c:v>7.0027700012774359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8.0840175256956321</c:v>
                </c:pt>
                <c:pt idx="1">
                  <c:v>7.8319891020323222</c:v>
                </c:pt>
                <c:pt idx="2">
                  <c:v>7.2173332675284732</c:v>
                </c:pt>
                <c:pt idx="3">
                  <c:v>8.1459327161751229</c:v>
                </c:pt>
                <c:pt idx="4">
                  <c:v>7.1038198523183622</c:v>
                </c:pt>
                <c:pt idx="5">
                  <c:v>6.9991930724295948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5.6794090885229194</c:v>
                </c:pt>
                <c:pt idx="1">
                  <c:v>6.2066760295514234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9.0730077963060296</c:v>
                </c:pt>
                <c:pt idx="1">
                  <c:v>8.8898387962700625</c:v>
                </c:pt>
                <c:pt idx="2">
                  <c:v>9.0654032254724957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9.1289887077872773</c:v>
                </c:pt>
                <c:pt idx="1">
                  <c:v>9.1206041092310191</c:v>
                </c:pt>
                <c:pt idx="2">
                  <c:v>8.9522651603734236</c:v>
                </c:pt>
                <c:pt idx="3">
                  <c:v>9.2047726849992966</c:v>
                </c:pt>
                <c:pt idx="4">
                  <c:v>8.8590301101767199</c:v>
                </c:pt>
                <c:pt idx="5">
                  <c:v>9.1638972414253335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8.3282038761916528</c:v>
                </c:pt>
                <c:pt idx="1">
                  <c:v>7.9352292610168842</c:v>
                </c:pt>
                <c:pt idx="2">
                  <c:v>7.7488323484000983</c:v>
                </c:pt>
                <c:pt idx="3">
                  <c:v>7.9383280658218274</c:v>
                </c:pt>
                <c:pt idx="4">
                  <c:v>7.7942290202396736</c:v>
                </c:pt>
                <c:pt idx="5">
                  <c:v>8.2518248646580101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3636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RJR | Countess of Chester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3636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RJR | Countess of Chester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RJR | Countess of Chester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Countess of Chester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9723687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39981991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0145137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628714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3671844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8105350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38032673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39421680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1679897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06977041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2841819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Countess of Chester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Countess of Chester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lang="en-GB" sz="1250" b="0" noProof="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39763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881649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22399227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3659896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92341878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07966220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10442307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0508482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8988798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367459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37852394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4153973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38193281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94258226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76345110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48263088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3054054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4862975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9522394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4084802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877605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738143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86542804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6216905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7594586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05391114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46720528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89998531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4708115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162028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7488803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263056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1801447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1355175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56136883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77409268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9408031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8860577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6448312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29158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8578261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825038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610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87884828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8373418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48030031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8572523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1834550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687899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10030111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3023667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608999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9741495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0139529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4967327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0239447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9541354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1270259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5421813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6917168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4274806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204582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626514084"/>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3177956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4665739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80208247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48692080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51804754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1898739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31462284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1104405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5574041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3649990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075943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17303266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848900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9453856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4562063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52486110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2893254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334220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54832614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4494983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72280942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52842718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8946437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008289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4465558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84078557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52458341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12379576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6153808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70103117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51924467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96994065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06921912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7247791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54716785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3997927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848986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863727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0660272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32965250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9859796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046991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69103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57092453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386745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23237765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48440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25753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43199909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122719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62779150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91591502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8605478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7722992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9859363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9105542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93837149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5889548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346441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4110263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3737162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544186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3942118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2566738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2609539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7682141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5115397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1935871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439302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539407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1587705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5798716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8713823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5947129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0930793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2093253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1000484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5506163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6846497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862762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3110889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7618842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2882893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2022642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6223708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9553642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880811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1860673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8562569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732060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9632807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2060564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4461535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9051895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419740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3234344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111877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6934044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8339613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9210860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7755220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7171599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576197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0011431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6445412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88410505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20632097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08415867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719423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24832703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8369773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7194877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8697950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00007477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8632911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26967317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6622387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55268613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7356482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6982236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4532442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2200455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052211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8144723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031730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8697576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9426310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0342641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58323348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0155414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5540424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8487461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087961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62293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489677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977468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80107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626844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021752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632430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372372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806222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542256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748407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81743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4155245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875270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732966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365457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531150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710380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16920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731853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033951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609804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167882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4514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5628445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41338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50755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3339195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82608170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73890194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86270554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80025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27287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74380311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47444917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042927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590767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4701957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8689555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65235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790096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403131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942024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540624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39341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05654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20160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761275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7093490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4793670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41610701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771470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644578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63529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1409498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37917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7095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292009206"/>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293347335"/>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16302</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Countess of Chester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2026-09-03T07:38:41Z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